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644E"/>
    <a:srgbClr val="4CB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774A0-940A-F15E-8FE4-F7D46839A8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67815-74C1-C2AA-11FA-A3BFC4595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64450-95FA-6F35-07F5-77F2ACA67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55AA-026C-4683-BA65-5887746C7E5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C1B02-4C1E-53CB-A184-BD9A4FE63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57EC4-606F-BC92-F1D2-061A1DB7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911B-0F09-4170-B176-445A0A5EB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63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FC845-D396-A96D-88E0-511B0399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3702E-8F3B-925A-6C62-DA934AADE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C3878-2BBF-C000-F048-FCCD9ECD8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55AA-026C-4683-BA65-5887746C7E5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44974-551C-0D13-5EB5-EDB1A858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750DE-3EE6-8EF9-0B16-5DD844F3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911B-0F09-4170-B176-445A0A5EB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0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66E0AE-1768-F50D-5020-F3335F377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F448B-B89F-EC16-5933-07DAB0E2C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6444D9-79AA-1EFC-628C-7C647AEA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55AA-026C-4683-BA65-5887746C7E5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2DE81-B380-F7B9-99EF-A31F9CEB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32886-8348-2D5D-0CC4-75369718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911B-0F09-4170-B176-445A0A5EB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9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F4A9F-D5F8-0127-6A3C-C312B6B1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51BA2-E578-2C1C-F0A5-8E811DB4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077CF-83B1-7143-8D12-428A3F8C2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55AA-026C-4683-BA65-5887746C7E5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CF7F2-B36E-7759-B9A1-2427F550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FA3A-A27F-9B4B-9BA7-BD2FC5E7D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911B-0F09-4170-B176-445A0A5EB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0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6AC0-9B99-E7F7-8E39-40E6DD32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E12F7-E959-6235-4059-14A8F6122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06708-5EE9-83DF-5B28-6710B9B3C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55AA-026C-4683-BA65-5887746C7E5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35F9B-9222-2CFF-DD8A-4CBD8DFF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FEB63-1D6E-ED9B-C007-61EC56645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911B-0F09-4170-B176-445A0A5EB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4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E79D-DDD3-A7E0-2896-919596F7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C63EC-0E70-E56D-C66A-7F0D749F8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040D-3064-3BC0-368C-5D6907218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F18C5-3D03-DFD3-7CC7-AD808A816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55AA-026C-4683-BA65-5887746C7E5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8553F-72F7-7FB4-9E68-30093820A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44B3D-C8B3-A4B7-8C95-53928644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911B-0F09-4170-B176-445A0A5EB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3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65C9E-E4CA-C752-CD7C-9E706ADD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BA23B-E9DD-ADFE-B138-2AA110551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5995A-016B-9DE7-1934-08865CBD6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0D72B-A197-E338-C5B0-866443FEF7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22F77-DDC0-2C44-B1E6-289754045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754780-3EB8-6091-F16E-18F1D54E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55AA-026C-4683-BA65-5887746C7E5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60B91E-B170-7523-8E72-5EE92FFE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0DD020-F82C-4018-623E-49E8AF14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911B-0F09-4170-B176-445A0A5EB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5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6096C-5BF6-3913-67C0-B5FB98A9C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821513-6018-52F3-AD90-C41861B0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55AA-026C-4683-BA65-5887746C7E5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545F7-753A-8793-C2BC-614BC94B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18B9F-D7F5-6867-F7D2-066CACC0B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911B-0F09-4170-B176-445A0A5EB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3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9A7766-7E82-DDDF-7778-77C9A70C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55AA-026C-4683-BA65-5887746C7E5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9A6045-9016-E235-FBE4-34A053A3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026CD-BF20-2F95-C7F9-317E67CB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911B-0F09-4170-B176-445A0A5EB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0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1689-69D9-96F1-46F1-FCAFC05A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32E17-F245-487B-70D1-5BD0FE021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B5A0F-4CB6-4873-1231-5245DEAF8D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50273-AAA9-A3E7-4F31-F2ED238AF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55AA-026C-4683-BA65-5887746C7E5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DC862-6348-2FC1-8167-59091A91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B2511-9B11-3625-971C-CB569578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911B-0F09-4170-B176-445A0A5EB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6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87422-9BD6-58DD-8D31-9B939D7B5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C9ED6D-8B6B-25C2-D303-F2C0C1978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F727F-7736-7163-0374-3376CEC18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2502D-3EA9-A1B4-075B-7BED735C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55AA-026C-4683-BA65-5887746C7E5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69BB3-8572-5597-35F6-76CACA97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793DA-CE3B-2C3D-2F00-920767BB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3911B-0F09-4170-B176-445A0A5EB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0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EB5B6-75BB-0569-B4DE-AB44C28E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5969D-2DC9-7654-46C1-4AE15DE50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5D3CF-9432-1CC0-9664-B7DB6DC81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BE55AA-026C-4683-BA65-5887746C7E54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9A9FF-CB3B-101F-ECF0-D94E07405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1E6D2-3685-C2F4-AC2A-EF6EC3576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B3911B-0F09-4170-B176-445A0A5EB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86977-8239-7D43-9CC4-7D721E508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9C28B6-C77F-A006-05AC-F09527401058}"/>
              </a:ext>
            </a:extLst>
          </p:cNvPr>
          <p:cNvSpPr txBox="1">
            <a:spLocks/>
          </p:cNvSpPr>
          <p:nvPr/>
        </p:nvSpPr>
        <p:spPr>
          <a:xfrm>
            <a:off x="444909" y="3580273"/>
            <a:ext cx="7479890" cy="7262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500" dirty="0">
                <a:solidFill>
                  <a:schemeClr val="bg1"/>
                </a:solidFill>
                <a:latin typeface="Barlow Bold" panose="00000800000000000000" pitchFamily="2" charset="0"/>
              </a:rPr>
              <a:t>Title </a:t>
            </a:r>
            <a:r>
              <a:rPr lang="en-US" sz="5500" dirty="0" err="1">
                <a:solidFill>
                  <a:schemeClr val="bg1"/>
                </a:solidFill>
                <a:latin typeface="Barlow Bold" panose="00000800000000000000" pitchFamily="2" charset="0"/>
              </a:rPr>
              <a:t>TitleTitle</a:t>
            </a:r>
            <a:r>
              <a:rPr lang="en-US" sz="5500" dirty="0">
                <a:solidFill>
                  <a:schemeClr val="bg1"/>
                </a:solidFill>
                <a:latin typeface="Barlow Bold" panose="00000800000000000000" pitchFamily="2" charset="0"/>
              </a:rPr>
              <a:t>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0E964B-ACD4-1FB1-0CC2-07B46BA9F16D}"/>
              </a:ext>
            </a:extLst>
          </p:cNvPr>
          <p:cNvSpPr txBox="1">
            <a:spLocks/>
          </p:cNvSpPr>
          <p:nvPr/>
        </p:nvSpPr>
        <p:spPr>
          <a:xfrm>
            <a:off x="562896" y="4503174"/>
            <a:ext cx="7745361" cy="5211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bg1"/>
                </a:solidFill>
                <a:latin typeface="Barlow" panose="00000500000000000000" pitchFamily="2" charset="0"/>
              </a:rPr>
              <a:t>Subtitle </a:t>
            </a:r>
            <a:r>
              <a:rPr lang="en-US" sz="2600" dirty="0" err="1">
                <a:solidFill>
                  <a:schemeClr val="bg1"/>
                </a:solidFill>
                <a:latin typeface="Barlow" panose="00000500000000000000" pitchFamily="2" charset="0"/>
              </a:rPr>
              <a:t>Subtitle</a:t>
            </a:r>
            <a:r>
              <a:rPr lang="en-US" sz="2600" dirty="0">
                <a:solidFill>
                  <a:schemeClr val="bg1"/>
                </a:solidFill>
                <a:latin typeface="Barlow" panose="000005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Barlow" panose="00000500000000000000" pitchFamily="2" charset="0"/>
              </a:rPr>
              <a:t>Subtitle</a:t>
            </a:r>
            <a:r>
              <a:rPr lang="en-US" sz="2600" dirty="0">
                <a:solidFill>
                  <a:schemeClr val="bg1"/>
                </a:solidFill>
                <a:latin typeface="Barlow" panose="00000500000000000000" pitchFamily="2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Barlow" panose="00000500000000000000" pitchFamily="2" charset="0"/>
              </a:rPr>
              <a:t>Subtitle</a:t>
            </a:r>
            <a:endParaRPr lang="en-US" sz="2600" dirty="0">
              <a:solidFill>
                <a:schemeClr val="bg1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16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ECBC25-8E74-93D7-F4A1-7869515F4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816D93B-4552-40DE-AB9D-3F43A1606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516" y="984557"/>
            <a:ext cx="7479890" cy="726257"/>
          </a:xfrm>
        </p:spPr>
        <p:txBody>
          <a:bodyPr anchor="t" anchorCtr="0">
            <a:noAutofit/>
          </a:bodyPr>
          <a:lstStyle/>
          <a:p>
            <a:r>
              <a:rPr lang="en-US" sz="5500" dirty="0">
                <a:solidFill>
                  <a:srgbClr val="1D644E"/>
                </a:solidFill>
                <a:latin typeface="Barlow Bold" panose="00000800000000000000" pitchFamily="2" charset="0"/>
              </a:rPr>
              <a:t>Title </a:t>
            </a:r>
            <a:r>
              <a:rPr lang="en-US" sz="5500" dirty="0" err="1">
                <a:solidFill>
                  <a:srgbClr val="1D644E"/>
                </a:solidFill>
                <a:latin typeface="Barlow Bold" panose="00000800000000000000" pitchFamily="2" charset="0"/>
              </a:rPr>
              <a:t>TitleTitle</a:t>
            </a:r>
            <a:r>
              <a:rPr lang="en-US" sz="5500" dirty="0">
                <a:solidFill>
                  <a:srgbClr val="1D644E"/>
                </a:solidFill>
                <a:latin typeface="Barlow Bold" panose="00000800000000000000" pitchFamily="2" charset="0"/>
              </a:rPr>
              <a:t>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BAC23B3-8D2E-D580-F19E-8EC783FAFA90}"/>
              </a:ext>
            </a:extLst>
          </p:cNvPr>
          <p:cNvSpPr txBox="1">
            <a:spLocks/>
          </p:cNvSpPr>
          <p:nvPr/>
        </p:nvSpPr>
        <p:spPr>
          <a:xfrm>
            <a:off x="995516" y="1907458"/>
            <a:ext cx="7745361" cy="5211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latin typeface="Barlow" panose="00000500000000000000" pitchFamily="2" charset="0"/>
              </a:rPr>
              <a:t>Subtitle </a:t>
            </a:r>
            <a:r>
              <a:rPr lang="en-US" sz="2600" dirty="0" err="1">
                <a:latin typeface="Barlow" panose="00000500000000000000" pitchFamily="2" charset="0"/>
              </a:rPr>
              <a:t>Subtitle</a:t>
            </a:r>
            <a:r>
              <a:rPr lang="en-US" sz="2600" dirty="0">
                <a:latin typeface="Barlow" panose="00000500000000000000" pitchFamily="2" charset="0"/>
              </a:rPr>
              <a:t> </a:t>
            </a:r>
            <a:r>
              <a:rPr lang="en-US" sz="2600" dirty="0" err="1">
                <a:latin typeface="Barlow" panose="00000500000000000000" pitchFamily="2" charset="0"/>
              </a:rPr>
              <a:t>Subtitle</a:t>
            </a:r>
            <a:r>
              <a:rPr lang="en-US" sz="2600" dirty="0">
                <a:latin typeface="Barlow" panose="00000500000000000000" pitchFamily="2" charset="0"/>
              </a:rPr>
              <a:t> </a:t>
            </a:r>
            <a:r>
              <a:rPr lang="en-US" sz="2600" dirty="0" err="1">
                <a:latin typeface="Barlow" panose="00000500000000000000" pitchFamily="2" charset="0"/>
              </a:rPr>
              <a:t>Subtitle</a:t>
            </a:r>
            <a:endParaRPr lang="en-US" sz="2600" dirty="0">
              <a:latin typeface="Barlow" panose="00000500000000000000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225B650-F43E-C0A6-710D-146A89A9F11B}"/>
              </a:ext>
            </a:extLst>
          </p:cNvPr>
          <p:cNvSpPr txBox="1">
            <a:spLocks/>
          </p:cNvSpPr>
          <p:nvPr/>
        </p:nvSpPr>
        <p:spPr>
          <a:xfrm>
            <a:off x="995516" y="2965656"/>
            <a:ext cx="5002161" cy="1919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Barlow" panose="00000500000000000000" pitchFamily="2" charset="0"/>
              </a:rPr>
              <a:t>Text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Text</a:t>
            </a:r>
            <a:endParaRPr lang="en-US" sz="14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BB26E1-3FDA-2993-8B6C-4CC361620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6CF8054-F205-EC9B-E217-29AAE7D90FA9}"/>
              </a:ext>
            </a:extLst>
          </p:cNvPr>
          <p:cNvSpPr txBox="1">
            <a:spLocks/>
          </p:cNvSpPr>
          <p:nvPr/>
        </p:nvSpPr>
        <p:spPr>
          <a:xfrm>
            <a:off x="995516" y="984557"/>
            <a:ext cx="7479890" cy="7262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1D644E"/>
                </a:solidFill>
                <a:latin typeface="Barlow Bold" panose="00000800000000000000" pitchFamily="2" charset="0"/>
              </a:rPr>
              <a:t>Chapter</a:t>
            </a:r>
            <a:endParaRPr lang="en-US" sz="5500" dirty="0">
              <a:solidFill>
                <a:srgbClr val="1D644E"/>
              </a:solidFill>
              <a:latin typeface="Barlow Bold" panose="000008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A5675CD-FA32-AE6C-69FF-78A0362C36F8}"/>
              </a:ext>
            </a:extLst>
          </p:cNvPr>
          <p:cNvSpPr txBox="1">
            <a:spLocks/>
          </p:cNvSpPr>
          <p:nvPr/>
        </p:nvSpPr>
        <p:spPr>
          <a:xfrm>
            <a:off x="995516" y="1907458"/>
            <a:ext cx="3625645" cy="52110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>
                <a:latin typeface="Barlow" panose="00000500000000000000" pitchFamily="2" charset="0"/>
              </a:rPr>
              <a:t>Subtitle </a:t>
            </a:r>
            <a:r>
              <a:rPr lang="en-US" sz="2600" dirty="0" err="1">
                <a:latin typeface="Barlow" panose="00000500000000000000" pitchFamily="2" charset="0"/>
              </a:rPr>
              <a:t>Subtitle</a:t>
            </a:r>
            <a:endParaRPr lang="en-US" sz="2600" dirty="0"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10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117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Barlow</vt:lpstr>
      <vt:lpstr>Barlow Bold</vt:lpstr>
      <vt:lpstr>Office Theme</vt:lpstr>
      <vt:lpstr>PowerPoint Presentation</vt:lpstr>
      <vt:lpstr>Title TitleTitle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Nikola Obradovic</dc:creator>
  <cp:lastModifiedBy>Nikola Obradovic</cp:lastModifiedBy>
  <cp:revision>2</cp:revision>
  <dcterms:created xsi:type="dcterms:W3CDTF">2026-02-02T08:14:17Z</dcterms:created>
  <dcterms:modified xsi:type="dcterms:W3CDTF">2026-02-05T14:36:28Z</dcterms:modified>
</cp:coreProperties>
</file>